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F10851-3E3A-F2B3-FD59-4C2362F5E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B0C76B6-CDF0-C821-A594-51C9A5174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F91C17-6389-9598-6FAD-DD9C4892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49840D-BFC6-B072-B425-261E8EB4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EC8596-1C00-A8F2-0F86-83F2AD589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78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8F6412-9926-B39B-17C9-01E1F0DE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69A4DF-0C0D-03A1-DA1F-CF0F9BFED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E42BBE-B0C8-D495-9A57-BC0ACF41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042E84-1926-0C52-483E-65960FD1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D35149-E4ED-79EB-CD23-62A3D801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18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B4B108A-A198-76D8-C587-2BF13AFFC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F02D3C-940F-36E6-4864-BFC4EB3F3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79008B-B156-6119-EB49-45EDE8071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C4CB72-90CC-6AF2-6AD3-6250D7FCA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102DD6-6DA1-4E1D-DF3F-A258AD99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94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08BCA7-4A7D-87A0-A61C-A7BF4B24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CFC2C7-7141-A28E-AB17-7CB40CB14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1DA096-0D78-54EF-FD31-F1A033205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7CF80C-3C87-5D00-1D30-30844AA0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ECD5B6-384D-BF7B-27DC-5629494E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11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866437-20C4-2B74-90DC-78193FB4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AE6AD9-82B2-7EBB-7AEC-23EF6E8BA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564D06-99AC-7EDD-DC06-1545E6017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F46C7F-7666-7DC1-C855-29DF472AA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B23860-7C9F-FCAB-EE50-E25C6F0D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34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DD5ABE-F482-0A0D-7A96-CE562CD3F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756394-005C-6F0A-44E2-56D07E2A2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1D0BBE-DAEC-CC8A-F587-E236E36C1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EB5BED-99CB-7A26-5954-6E574767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9AA5FB-23A3-E740-4281-10BE0CD4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BD9E55-71A8-14BF-CAD9-20996DCD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53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552D9B-C025-B419-0D57-2ABDD4C89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9FB2EDA-5951-0EDA-1166-A9781C872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C5DD1A-135E-E1CB-6011-F313393CA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C08005D-07A0-E426-C40C-515F5ABA4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10426E3-363C-3960-91B6-3C6993B59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406B686-040A-441C-F80B-52FFDA4A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16AE7A9-DF54-1985-0693-1021246D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DA99F75-1DC5-DD67-0151-1D8428027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26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6BB2DE-A6AF-50F1-92C9-1D1A0334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EC27413-EDC0-FCD8-A241-52C00040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C6D89A-E32C-5CEE-EEAF-76E87CF7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B01BF9D-AF3F-6371-ACE8-4409B24CE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95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88E1F1F-CACE-29B8-1171-3AA9D75C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55676DA-B0C1-EF5B-06A6-02D3E4DD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30C6048-B6D6-DB8A-74B7-4F0F52486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71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1409A5-9848-D021-F93A-7611EF24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5A6612-0986-916D-0245-BA2D2824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5781571-5AE3-C61C-1603-0A6AFF02B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EA886A-353B-2900-3FAE-24994FA5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8836DB-632D-380F-442A-DC6D2F9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DF8196-289C-5C12-0F8B-6E72679CA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05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F52ADC-64DD-1AB4-7A1C-2A5828E24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64EA15-BCC1-4D07-BF5C-D6BEF62C7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9A95D93-E7B6-1F35-B868-1041746A4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4C3731-37BF-490A-2FB2-73642A2C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6CBE62-67F4-430C-8B4C-D2B12D17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313772-ED9B-045E-4F3D-81C27924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9849DE7-FBFC-1788-AD5A-9496BFDFA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6D238A-442E-E297-A38D-4EC1B8F1B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DF5A42-AEE7-1472-C493-D459134B6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0E9EB-E5F7-4967-881C-BA68B526FBDB}" type="datetimeFigureOut">
              <a:rPr lang="it-IT" smtClean="0"/>
              <a:t>12/10/2023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7AC6B1-A5E8-90B6-D87C-5DFB205426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FC47EA-311D-64F2-F628-FC0B331E2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971C5-36F8-498E-9AF8-2724FD7CC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013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4CAE709-9FF6-77E3-C129-FC2E4ACE130B}"/>
              </a:ext>
            </a:extLst>
          </p:cNvPr>
          <p:cNvSpPr/>
          <p:nvPr/>
        </p:nvSpPr>
        <p:spPr>
          <a:xfrm>
            <a:off x="2662496" y="644694"/>
            <a:ext cx="1208015" cy="6962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Giunta Comunale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AF7B5A1-D142-95F2-44EE-999DE0AB069E}"/>
              </a:ext>
            </a:extLst>
          </p:cNvPr>
          <p:cNvSpPr/>
          <p:nvPr/>
        </p:nvSpPr>
        <p:spPr>
          <a:xfrm>
            <a:off x="5257548" y="644694"/>
            <a:ext cx="1208015" cy="6962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Sindaco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2E9C6E0-B277-8CB6-FD32-88C4B32FEFCB}"/>
              </a:ext>
            </a:extLst>
          </p:cNvPr>
          <p:cNvSpPr/>
          <p:nvPr/>
        </p:nvSpPr>
        <p:spPr>
          <a:xfrm>
            <a:off x="4118994" y="1934851"/>
            <a:ext cx="906011" cy="69628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Ufficio di supporto organi politici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C02DDC53-4E84-F837-09DB-49B641F17A71}"/>
              </a:ext>
            </a:extLst>
          </p:cNvPr>
          <p:cNvSpPr/>
          <p:nvPr/>
        </p:nvSpPr>
        <p:spPr>
          <a:xfrm>
            <a:off x="4118993" y="3024022"/>
            <a:ext cx="906011" cy="5534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Nucleo di valutazione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A5C7761-5665-0750-C62A-ECE6A09D6545}"/>
              </a:ext>
            </a:extLst>
          </p:cNvPr>
          <p:cNvSpPr/>
          <p:nvPr/>
        </p:nvSpPr>
        <p:spPr>
          <a:xfrm>
            <a:off x="3816990" y="3970384"/>
            <a:ext cx="1208014" cy="82452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CONFERENZA</a:t>
            </a:r>
          </a:p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Responsabili struttura apicali</a:t>
            </a:r>
          </a:p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Sindaco-Assessori</a:t>
            </a:r>
          </a:p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Segretario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BD9152D-7C0B-1F51-CCED-761CF925E26C}"/>
              </a:ext>
            </a:extLst>
          </p:cNvPr>
          <p:cNvSpPr/>
          <p:nvPr/>
        </p:nvSpPr>
        <p:spPr>
          <a:xfrm>
            <a:off x="7849757" y="644694"/>
            <a:ext cx="1208015" cy="6962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Consiglio Comunale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711E916-32C3-BC06-BEE1-59843A445681}"/>
              </a:ext>
            </a:extLst>
          </p:cNvPr>
          <p:cNvSpPr/>
          <p:nvPr/>
        </p:nvSpPr>
        <p:spPr>
          <a:xfrm>
            <a:off x="6394255" y="1960563"/>
            <a:ext cx="986797" cy="69628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Ufficio di comunicazione e informazione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732DD2C-88BC-700F-4258-7CF1A8D6E293}"/>
              </a:ext>
            </a:extLst>
          </p:cNvPr>
          <p:cNvSpPr/>
          <p:nvPr/>
        </p:nvSpPr>
        <p:spPr>
          <a:xfrm>
            <a:off x="6394255" y="3546328"/>
            <a:ext cx="986797" cy="5534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Segretario Comunale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61631DA5-44F0-D4F8-E7D4-1379420E153F}"/>
              </a:ext>
            </a:extLst>
          </p:cNvPr>
          <p:cNvSpPr/>
          <p:nvPr/>
        </p:nvSpPr>
        <p:spPr>
          <a:xfrm>
            <a:off x="2690935" y="5224971"/>
            <a:ext cx="986797" cy="6962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Area 1</a:t>
            </a:r>
          </a:p>
          <a:p>
            <a:pPr algn="ctr"/>
            <a:r>
              <a:rPr lang="it-IT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Affari Generali e Segreteria Generale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75DB57F0-B4EA-2DB9-5C2D-1543F7A6A919}"/>
              </a:ext>
            </a:extLst>
          </p:cNvPr>
          <p:cNvSpPr/>
          <p:nvPr/>
        </p:nvSpPr>
        <p:spPr>
          <a:xfrm>
            <a:off x="5404731" y="5225818"/>
            <a:ext cx="986797" cy="6962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Area 2</a:t>
            </a:r>
          </a:p>
          <a:p>
            <a:pPr algn="ctr"/>
            <a:r>
              <a:rPr lang="it-IT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Finanziario e Contabile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333F2821-88FF-3B68-7077-CB0C8CA6610C}"/>
              </a:ext>
            </a:extLst>
          </p:cNvPr>
          <p:cNvSpPr/>
          <p:nvPr/>
        </p:nvSpPr>
        <p:spPr>
          <a:xfrm>
            <a:off x="7735765" y="5213507"/>
            <a:ext cx="986797" cy="6962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Area 3</a:t>
            </a:r>
          </a:p>
          <a:p>
            <a:pPr algn="ctr"/>
            <a:r>
              <a:rPr lang="it-IT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Territorio e Ambiente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57941AD-79F0-A98C-CD12-5A614C1B9CFD}"/>
              </a:ext>
            </a:extLst>
          </p:cNvPr>
          <p:cNvSpPr/>
          <p:nvPr/>
        </p:nvSpPr>
        <p:spPr>
          <a:xfrm>
            <a:off x="10258180" y="5213507"/>
            <a:ext cx="986797" cy="6962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Area 4</a:t>
            </a:r>
          </a:p>
          <a:p>
            <a:pPr algn="ctr"/>
            <a:r>
              <a:rPr lang="it-IT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Polizia Municipale</a:t>
            </a:r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410F8CF6-63DE-4A8F-BCC7-D8730AD3C958}"/>
              </a:ext>
            </a:extLst>
          </p:cNvPr>
          <p:cNvCxnSpPr>
            <a:cxnSpLocks/>
          </p:cNvCxnSpPr>
          <p:nvPr/>
        </p:nvCxnSpPr>
        <p:spPr>
          <a:xfrm flipH="1">
            <a:off x="3618663" y="1328124"/>
            <a:ext cx="1" cy="305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00843A7-93DC-E327-ACD7-B6382FE3534A}"/>
              </a:ext>
            </a:extLst>
          </p:cNvPr>
          <p:cNvCxnSpPr>
            <a:cxnSpLocks/>
          </p:cNvCxnSpPr>
          <p:nvPr/>
        </p:nvCxnSpPr>
        <p:spPr>
          <a:xfrm>
            <a:off x="3618663" y="1633623"/>
            <a:ext cx="18997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670295D0-3D3D-5AE6-BEE8-17C817D59584}"/>
              </a:ext>
            </a:extLst>
          </p:cNvPr>
          <p:cNvCxnSpPr>
            <a:cxnSpLocks/>
          </p:cNvCxnSpPr>
          <p:nvPr/>
        </p:nvCxnSpPr>
        <p:spPr>
          <a:xfrm>
            <a:off x="5523229" y="1340980"/>
            <a:ext cx="0" cy="2926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39E5C71F-E6C6-4402-39CB-C84BA3227CFA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568532" y="1633623"/>
            <a:ext cx="3468" cy="301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0560844F-85F1-0A7B-5585-EDED5F94BF42}"/>
              </a:ext>
            </a:extLst>
          </p:cNvPr>
          <p:cNvCxnSpPr>
            <a:cxnSpLocks/>
          </p:cNvCxnSpPr>
          <p:nvPr/>
        </p:nvCxnSpPr>
        <p:spPr>
          <a:xfrm>
            <a:off x="5898131" y="1346069"/>
            <a:ext cx="0" cy="3878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758B5148-703A-1893-3FCE-5E0E6395B242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898130" y="2308706"/>
            <a:ext cx="496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9873154-467F-2BF5-1F35-B9BBDA0B9E0C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5025004" y="3300761"/>
            <a:ext cx="873126" cy="8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A13B154F-A330-086C-C619-10239EA3DF13}"/>
              </a:ext>
            </a:extLst>
          </p:cNvPr>
          <p:cNvCxnSpPr>
            <a:stCxn id="8" idx="3"/>
          </p:cNvCxnSpPr>
          <p:nvPr/>
        </p:nvCxnSpPr>
        <p:spPr>
          <a:xfrm>
            <a:off x="5025004" y="4382647"/>
            <a:ext cx="8731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2659870-2EFE-B8C1-6350-849FA7C7C65C}"/>
              </a:ext>
            </a:extLst>
          </p:cNvPr>
          <p:cNvCxnSpPr>
            <a:stCxn id="12" idx="1"/>
          </p:cNvCxnSpPr>
          <p:nvPr/>
        </p:nvCxnSpPr>
        <p:spPr>
          <a:xfrm flipH="1" flipV="1">
            <a:off x="5898130" y="3823066"/>
            <a:ext cx="49612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01621D6D-11C1-B67D-338D-59CEDB76E5DE}"/>
              </a:ext>
            </a:extLst>
          </p:cNvPr>
          <p:cNvCxnSpPr/>
          <p:nvPr/>
        </p:nvCxnSpPr>
        <p:spPr>
          <a:xfrm>
            <a:off x="3182112" y="5001768"/>
            <a:ext cx="756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77588D-5D16-8841-2BBA-0396ADD175C5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3182112" y="5001768"/>
            <a:ext cx="2222" cy="2232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52439BCF-C62C-D7A8-5303-11CF2E034CFD}"/>
              </a:ext>
            </a:extLst>
          </p:cNvPr>
          <p:cNvCxnSpPr>
            <a:stCxn id="15" idx="0"/>
          </p:cNvCxnSpPr>
          <p:nvPr/>
        </p:nvCxnSpPr>
        <p:spPr>
          <a:xfrm flipH="1" flipV="1">
            <a:off x="8228052" y="4996037"/>
            <a:ext cx="1112" cy="217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B95AE0C4-042A-6396-4EE5-6EF774C9BAB8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0744200" y="5001768"/>
            <a:ext cx="7379" cy="2117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ttangolo 1">
            <a:extLst>
              <a:ext uri="{FF2B5EF4-FFF2-40B4-BE49-F238E27FC236}">
                <a16:creationId xmlns:a16="http://schemas.microsoft.com/office/drawing/2014/main" id="{E86D0AB0-1D9B-88DC-983C-46CEB7689134}"/>
              </a:ext>
            </a:extLst>
          </p:cNvPr>
          <p:cNvSpPr/>
          <p:nvPr/>
        </p:nvSpPr>
        <p:spPr>
          <a:xfrm>
            <a:off x="9685124" y="228959"/>
            <a:ext cx="11265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Allegato B</a:t>
            </a:r>
          </a:p>
        </p:txBody>
      </p:sp>
    </p:spTree>
    <p:extLst>
      <p:ext uri="{BB962C8B-B14F-4D97-AF65-F5344CB8AC3E}">
        <p14:creationId xmlns:p14="http://schemas.microsoft.com/office/powerpoint/2010/main" val="1660665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Assessori</dc:creator>
  <cp:lastModifiedBy>Assessori</cp:lastModifiedBy>
  <cp:revision>3</cp:revision>
  <cp:lastPrinted>2023-10-12T08:39:34Z</cp:lastPrinted>
  <dcterms:created xsi:type="dcterms:W3CDTF">2023-10-12T08:38:28Z</dcterms:created>
  <dcterms:modified xsi:type="dcterms:W3CDTF">2023-10-12T08:43:24Z</dcterms:modified>
</cp:coreProperties>
</file>